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7" d="100"/>
          <a:sy n="87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31863" y="739775"/>
            <a:ext cx="4933950" cy="37020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25/12/63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27145"/>
              </p:ext>
            </p:extLst>
          </p:nvPr>
        </p:nvGraphicFramePr>
        <p:xfrm>
          <a:off x="251520" y="1628800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16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1313"/>
              </p:ext>
            </p:extLst>
          </p:nvPr>
        </p:nvGraphicFramePr>
        <p:xfrm>
          <a:off x="3518087" y="1268760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 2563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  2564</a:t>
                      </a:r>
                    </a:p>
                  </a:txBody>
                  <a:tcPr marT="60960" marB="60960" anchor="ctr"/>
                </a:tc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53687"/>
              </p:ext>
            </p:extLst>
          </p:nvPr>
        </p:nvGraphicFramePr>
        <p:xfrm>
          <a:off x="214459" y="3573016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05619"/>
              </p:ext>
            </p:extLst>
          </p:nvPr>
        </p:nvGraphicFramePr>
        <p:xfrm>
          <a:off x="4860032" y="3933056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</a:t>
                      </a:r>
                      <a:r>
                        <a:rPr lang="th-TH" sz="1500" b="1" baseline="0" smtClean="0">
                          <a:latin typeface="TH SarabunPSK" pitchFamily="34" charset="-34"/>
                          <a:cs typeface="TH SarabunPSK" pitchFamily="34" charset="-34"/>
                        </a:rPr>
                        <a:t>มีนาคม 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863390" y="6021288"/>
            <a:ext cx="7247201" cy="404482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งานจัดเก็บรายได้ องค์การบริหารส่วน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ตำบลหนองคู โทร 0-44053-109 </a:t>
            </a:r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104</a:t>
            </a:r>
            <a:endParaRPr lang="th-TH" sz="20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251346" y="-99392"/>
            <a:ext cx="6641329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ประกาศ องค์การบริหารส่วน</a:t>
            </a:r>
            <a:r>
              <a:rPr lang="th-TH" sz="35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ตำบลหนองคู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ป้าย ประจำปี พ.ศ.2564 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50100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8" name="Picture 1" descr="C:\Documents and Settings\user\Desktop\19-10-2554\19-10-2554 14-12-40_00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69466"/>
            <a:ext cx="1575869" cy="112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296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sineenart sukhan</cp:lastModifiedBy>
  <cp:revision>90</cp:revision>
  <cp:lastPrinted>2020-12-25T04:04:13Z</cp:lastPrinted>
  <dcterms:created xsi:type="dcterms:W3CDTF">2020-10-22T06:21:09Z</dcterms:created>
  <dcterms:modified xsi:type="dcterms:W3CDTF">2020-12-25T04:05:36Z</dcterms:modified>
</cp:coreProperties>
</file>